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467" r:id="rId14"/>
    <p:sldId id="468" r:id="rId15"/>
    <p:sldId id="469" r:id="rId16"/>
    <p:sldId id="470" r:id="rId17"/>
    <p:sldId id="473" r:id="rId18"/>
    <p:sldId id="475" r:id="rId19"/>
    <p:sldId id="474" r:id="rId20"/>
    <p:sldId id="472" r:id="rId21"/>
    <p:sldId id="570" r:id="rId22"/>
    <p:sldId id="476" r:id="rId23"/>
    <p:sldId id="477" r:id="rId24"/>
    <p:sldId id="483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569" r:id="rId35"/>
    <p:sldId id="484" r:id="rId36"/>
    <p:sldId id="4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6338" autoAdjust="0"/>
  </p:normalViewPr>
  <p:slideViewPr>
    <p:cSldViewPr snapToGrid="0" snapToObjects="1">
      <p:cViewPr varScale="1">
        <p:scale>
          <a:sx n="126" d="100"/>
          <a:sy n="126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7/5/22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kgs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Patrick Mathias</a:t>
            </a:r>
            <a:endParaRPr lang="en-US" sz="2800" b="1" dirty="0"/>
          </a:p>
          <a:p>
            <a:r>
              <a:rPr lang="en-US" sz="2800" dirty="0"/>
              <a:t>Lesson 7</a:t>
            </a:r>
            <a:endParaRPr lang="en-US" sz="2000" dirty="0"/>
          </a:p>
          <a:p>
            <a:r>
              <a:rPr lang="en-US" sz="2400" dirty="0"/>
              <a:t>DLMP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“07 -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504677" y="635277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https://pkgs.rstudio.com/flexdashboard/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6295</TotalTime>
  <Words>1149</Words>
  <Application>Microsoft Macintosh PowerPoint</Application>
  <PresentationFormat>Widescreen</PresentationFormat>
  <Paragraphs>147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</vt:lpstr>
      <vt:lpstr>Your Turn #4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81</cp:revision>
  <cp:lastPrinted>2019-04-19T05:58:35Z</cp:lastPrinted>
  <dcterms:created xsi:type="dcterms:W3CDTF">2019-04-18T16:34:04Z</dcterms:created>
  <dcterms:modified xsi:type="dcterms:W3CDTF">2022-07-06T06:15:22Z</dcterms:modified>
</cp:coreProperties>
</file>